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357" y="5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an2130/CD2_3-Task1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avibharathi656/CD2_3---Task--1.git" TargetMode="External"/><Relationship Id="rId5" Type="http://schemas.openxmlformats.org/officeDocument/2006/relationships/hyperlink" Target="https://github.com/kalanithibala053/NM-CD2_3-task-1.git" TargetMode="External"/><Relationship Id="rId4" Type="http://schemas.openxmlformats.org/officeDocument/2006/relationships/hyperlink" Target="https://github.com/sivasakthi1827/CD2_3-Task1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-89941" y="19099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39AED-2218-F4C4-0F06-ED2A155F4C9E}"/>
              </a:ext>
            </a:extLst>
          </p:cNvPr>
          <p:cNvSpPr/>
          <p:nvPr/>
        </p:nvSpPr>
        <p:spPr>
          <a:xfrm>
            <a:off x="261255" y="2640951"/>
            <a:ext cx="3188189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Chat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34440"/>
            <a:ext cx="4528917" cy="302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 </a:t>
            </a: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Embark on real-time text conversations with our versatile chat application. Connect instantly across devices – from desktops to smartphones – and experience effortless communication at your fingertips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63077939"/>
              </p:ext>
            </p:extLst>
          </p:nvPr>
        </p:nvGraphicFramePr>
        <p:xfrm>
          <a:off x="171938" y="2200473"/>
          <a:ext cx="4298437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Deepankumar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721219205018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Kalanithi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721220205041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Ravibharathi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P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721220205050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Sivasakthi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CD2_3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 Chat Application”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chat app,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chats to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4291613" y="1675669"/>
            <a:ext cx="352323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Deepan2130/cd2_3 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15845" y="2571750"/>
            <a:ext cx="3868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sivasakthi1827/CD2_3-Task1(github.com)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4136571" y="197858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kalanithibala053/NM-CD2_3(github.com)</a:t>
            </a:r>
            <a:endParaRPr lang="en-GB" sz="1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4136571" y="22674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ravibharathi656/cd2-3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360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EB Garamond</vt:lpstr>
      <vt:lpstr>EB Garamond SemiBold</vt:lpstr>
      <vt:lpstr>EB Garamond Medium</vt:lpstr>
      <vt:lpstr>Public Sans</vt:lpstr>
      <vt:lpstr>Noto Sans Symbols</vt:lpstr>
      <vt:lpstr>Arial</vt:lpstr>
      <vt:lpstr>Simple Light</vt:lpstr>
      <vt:lpstr>PowerPoint Presentation</vt:lpstr>
      <vt:lpstr>Chat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THENNARASU S</cp:lastModifiedBy>
  <cp:revision>13</cp:revision>
  <dcterms:created xsi:type="dcterms:W3CDTF">2020-08-13T11:21:46Z</dcterms:created>
  <dcterms:modified xsi:type="dcterms:W3CDTF">2023-11-08T13:09:16Z</dcterms:modified>
</cp:coreProperties>
</file>